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Zooey - Virtual Assistant 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John Aromando &amp; Diego Holguin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20825" y="1222325"/>
            <a:ext cx="9144000" cy="39210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135425" y="1222325"/>
            <a:ext cx="4468800" cy="38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Voice Recognition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Google Search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36 Mathematical Calculations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Text to Speech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Pause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Scheduler/Calendar</a:t>
            </a:r>
          </a:p>
          <a:p>
            <a:pPr indent="-3810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Spotify</a:t>
            </a:r>
          </a:p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Bring Window to Foreground/Minimize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9950" y="56725"/>
            <a:ext cx="89628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F3F3F3"/>
                </a:solidFill>
                <a:latin typeface="Impact"/>
                <a:ea typeface="Impact"/>
                <a:cs typeface="Impact"/>
                <a:sym typeface="Impact"/>
              </a:rPr>
              <a:t>Features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693350" y="1218725"/>
            <a:ext cx="4379400" cy="3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Chat Room</a:t>
            </a:r>
          </a:p>
          <a:p>
            <a:pPr indent="-381000" lvl="0" marL="457200" rtl="0">
              <a:spcBef>
                <a:spcPts val="0"/>
              </a:spcBef>
              <a:buClr>
                <a:srgbClr val="6AA84F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Open/Close File</a:t>
            </a:r>
          </a:p>
          <a:p>
            <a:pPr indent="-381000" lvl="1" marL="914400" rtl="0">
              <a:spcBef>
                <a:spcPts val="0"/>
              </a:spcBef>
              <a:buClr>
                <a:srgbClr val="FF9900"/>
              </a:buClr>
              <a:buSzPct val="100000"/>
              <a:buFont typeface="Georgia"/>
              <a:buChar char="○"/>
            </a:pPr>
            <a:r>
              <a:rPr lang="en" sz="24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File Search Algorithm</a:t>
            </a:r>
          </a:p>
          <a:p>
            <a:pPr indent="-3810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Turn Lamp On/Off</a:t>
            </a:r>
          </a:p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Networking All Devices on Network</a:t>
            </a:r>
          </a:p>
        </p:txBody>
      </p:sp>
      <p:pic>
        <p:nvPicPr>
          <p:cNvPr descr="key for john.pn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8074" y="3678724"/>
            <a:ext cx="2469974" cy="135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0825" y="1222325"/>
            <a:ext cx="9144000" cy="39210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135425" y="1222325"/>
            <a:ext cx="9008700" cy="3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Relevance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Expands domain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Push limits of how technology can aid humanity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Novelty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Completely Hands Free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Household Help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PC Focussed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Georgia"/>
              <a:buChar char="●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Social/Ethical Impacts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More User Freedom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Georgia"/>
              <a:buChar char="○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Aid for the Disabled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09950" y="145475"/>
            <a:ext cx="90087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What Makes Zooey Special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20825" y="1222325"/>
            <a:ext cx="9144000" cy="39210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25" y="1222325"/>
            <a:ext cx="91440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Georgia"/>
                <a:ea typeface="Georgia"/>
                <a:cs typeface="Georgia"/>
                <a:sym typeface="Georgia"/>
              </a:rPr>
              <a:t>Thank You!!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09950" y="145475"/>
            <a:ext cx="90087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400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